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1" r:id="rId4"/>
    <p:sldId id="272" r:id="rId5"/>
    <p:sldId id="273" r:id="rId6"/>
    <p:sldId id="275" r:id="rId7"/>
    <p:sldId id="276" r:id="rId8"/>
    <p:sldId id="277" r:id="rId9"/>
    <p:sldId id="257" r:id="rId10"/>
    <p:sldId id="258" r:id="rId11"/>
    <p:sldId id="259" r:id="rId12"/>
    <p:sldId id="260" r:id="rId13"/>
    <p:sldId id="261" r:id="rId14"/>
    <p:sldId id="263" r:id="rId15"/>
    <p:sldId id="262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F2"/>
    <a:srgbClr val="F3FDF6"/>
    <a:srgbClr val="E49680"/>
    <a:srgbClr val="E7C4B0"/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2476" y="-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3289-1154-4C57-9C27-E6937929B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18E48-8078-4429-8B68-CD84A8408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FAD58-A737-4EEF-9770-B68F6DED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862BC-956E-4399-A319-DE67AFDB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2BD72-2E15-48FD-9AE2-D8A42CC2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7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132C-2469-4F57-9CC6-0C8E756E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0339F-FCA2-4F2A-85A9-50053A93D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586AE-DAC3-40F4-BBC6-AF14771E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15E14-8750-437B-8EB2-AD2771472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C10C3-2FE2-4428-AE71-49200EED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8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6E42DA-3953-47AD-BFAA-299559B58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6BC43-D05B-4A98-93F9-94DC889EC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2A1B9-9FED-4C02-950E-8902757B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521D3-B190-4729-9CC3-F618292E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78687-E677-4BE5-B578-1A44F7AF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8E7B-3DE2-4DE8-A204-8454EED7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066BF-D42F-439D-B4E1-72FE569B3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3F8BD-DC52-4730-90F2-4CC86BF72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7B664-492B-4239-AB24-9D6EEEBF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E8B88-60AB-43C2-B669-126CE6350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95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2512-9178-4BF9-92D2-A6EE123C5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9DC9E-A4A3-46FE-BE3D-2137E5662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A53E6-BF09-4075-80D5-0473F46A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7AEDE-DC7A-4334-BF9D-D034E94A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69969-1EF3-4890-BD4A-3272736D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7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130A-C622-46E2-8566-2B974012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32DD-553D-4C79-AE9B-59864F7F3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B196C-C597-4C07-95D0-814FDC8E6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7C1A5-4544-4FF2-9A93-BF428778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6DCBD-8217-4830-A6D4-CD7D337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B9861-CD0F-4129-8D9D-6BE29A75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2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FD89-12F6-43D4-8E46-2A0129195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3CF83-AED1-48AC-ABE9-91D2E6204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7E1A1-8C26-4FB1-B9D5-9A878733C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95E71-F5A7-45D9-AE69-64A9E5CA6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4356F6-F5F5-4B3B-974F-838C58F45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CE057A-8FBC-4E6D-934D-16D1EE059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B80C2-AEAF-4CD7-A061-B6A013A1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48BDE9-4D82-4643-83B9-84CBF08E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2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51CA-4495-47D2-BBC3-0252D85F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15B1FD-2CBD-4180-9FD3-E4B17EEAE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5884E-8799-4E91-95C7-30CA1D635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8BE38-FD80-446B-B61D-F2D9CD9F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AAB92E-D85D-4D1A-A2C4-7A20EBCE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C2046-5FB1-4E0B-B91F-EAE7246E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7F813-F6C5-4BBA-A2E3-2E39C89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5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536D-FC84-4B59-B284-DD8658A3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5BC3-59A6-4FCB-81BB-1F49D5C90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A15B8-68FD-4925-8A67-F3FECD7A3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00430-03D5-40E1-949C-5F684599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139BD-CED7-45FD-85A1-2CB97679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4F49D-828B-413E-B4E6-C04B495F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2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628D-641A-4759-9DFB-3FB6DCD6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997F-F900-4D4B-9D9F-1CF257B38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7BD08-D586-45C5-B78A-F624772DF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B9A43-623A-4ECC-AE97-40319542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29932-96D7-4EC2-84D2-2D0800D8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77FB9-9E3B-4EAD-8B72-208A1825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6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C4FBF-6CEE-4BFF-A92B-69A99C67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0F094-2628-4211-B32D-A55C5AFC8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33C2F-23A8-4ACD-A06D-044CDA33A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EE5AE-882A-4EC3-89B4-5AF4AC0131D5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F8369-32FC-4BC4-B43C-7AB57FBAD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A9C85-3C47-488E-83ED-89AC5AB76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2DC12-1C63-451B-8763-4B6B50133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3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4FBCB-4477-435D-B131-65DD2225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8BF8F2-EA51-4355-9123-1D4F1CD85DBA}"/>
              </a:ext>
            </a:extLst>
          </p:cNvPr>
          <p:cNvSpPr/>
          <p:nvPr/>
        </p:nvSpPr>
        <p:spPr>
          <a:xfrm>
            <a:off x="572494" y="603661"/>
            <a:ext cx="5303519" cy="1113183"/>
          </a:xfrm>
          <a:prstGeom prst="roundRect">
            <a:avLst/>
          </a:prstGeom>
          <a:solidFill>
            <a:srgbClr val="F3F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0CA1C-A1CC-4AC6-9D8D-C85BE3AE0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18" y="820890"/>
            <a:ext cx="1399872" cy="678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5D999-C7F3-47AD-A1D3-FDDDEC83C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14" y="857465"/>
            <a:ext cx="1582751" cy="6055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10A042-4D4F-4386-AA8F-4498EF797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93" y="820889"/>
            <a:ext cx="1206624" cy="6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245CA-D17F-4444-AF80-E4BA0210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897"/>
            <a:ext cx="12192000" cy="52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3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37FD8-F795-4263-A588-CAA4AA126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31" y="0"/>
            <a:ext cx="5919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1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C33A3-3A5A-4396-AFB7-16219A36C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264" y="0"/>
            <a:ext cx="4837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6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4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A085D-DE45-4DCB-9FAC-851035E12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00" y="0"/>
            <a:ext cx="559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9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D7B89-5603-405F-B307-C2B177E32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11" y="0"/>
            <a:ext cx="4160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63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9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05494-5DF7-462D-82A4-38B790DA8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52" y="0"/>
            <a:ext cx="2454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4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4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97851-9582-4505-89A1-F2574E04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78" y="0"/>
            <a:ext cx="9318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7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F7819-84F4-4201-94E4-D99B18A29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0"/>
            <a:ext cx="10711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4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54A04-1EB9-4343-8A26-90D0CB85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" y="0"/>
            <a:ext cx="1107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0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693DE-7500-4417-B47E-ACD10DBCA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9" y="0"/>
            <a:ext cx="11135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9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A0C50-A1FF-46F1-AEF8-D080AF193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6" y="2147973"/>
            <a:ext cx="4906190" cy="3661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84F66-DC06-46BC-AA60-1FE0FBB95819}"/>
              </a:ext>
            </a:extLst>
          </p:cNvPr>
          <p:cNvSpPr txBox="1"/>
          <p:nvPr/>
        </p:nvSpPr>
        <p:spPr>
          <a:xfrm>
            <a:off x="832208" y="2535148"/>
            <a:ext cx="2961067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Choosing the</a:t>
            </a:r>
          </a:p>
          <a:p>
            <a:r>
              <a:rPr lang="en-US" sz="4000" b="1" dirty="0"/>
              <a:t> App 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C3229-A29A-4226-9E1F-FF27215E421B}"/>
              </a:ext>
            </a:extLst>
          </p:cNvPr>
          <p:cNvSpPr txBox="1"/>
          <p:nvPr/>
        </p:nvSpPr>
        <p:spPr>
          <a:xfrm>
            <a:off x="6262732" y="1471070"/>
            <a:ext cx="382899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App Name Options I came up with</a:t>
            </a:r>
          </a:p>
        </p:txBody>
      </p:sp>
    </p:spTree>
    <p:extLst>
      <p:ext uri="{BB962C8B-B14F-4D97-AF65-F5344CB8AC3E}">
        <p14:creationId xmlns:p14="http://schemas.microsoft.com/office/powerpoint/2010/main" val="3157626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4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4B446-240B-4CBD-BB5E-52123D9DF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0" y="0"/>
            <a:ext cx="11146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8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C2361-6A0F-4448-AC36-F299CE5ED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6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4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CA44B-3FFC-41D9-A383-BD63827C9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9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7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50079-9509-4971-945E-D768F51F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5" y="954863"/>
            <a:ext cx="10067799" cy="5820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E765B-6891-448E-85A5-53ECF6245D70}"/>
              </a:ext>
            </a:extLst>
          </p:cNvPr>
          <p:cNvSpPr txBox="1"/>
          <p:nvPr/>
        </p:nvSpPr>
        <p:spPr>
          <a:xfrm>
            <a:off x="4270661" y="465018"/>
            <a:ext cx="3360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Mood board</a:t>
            </a:r>
          </a:p>
        </p:txBody>
      </p:sp>
    </p:spTree>
    <p:extLst>
      <p:ext uri="{BB962C8B-B14F-4D97-AF65-F5344CB8AC3E}">
        <p14:creationId xmlns:p14="http://schemas.microsoft.com/office/powerpoint/2010/main" val="343648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800BF-8555-4E29-9451-D8B3543A5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90" y="1539951"/>
            <a:ext cx="7352597" cy="4928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68BB5-63B6-4B5E-9809-76D2B8F9F212}"/>
              </a:ext>
            </a:extLst>
          </p:cNvPr>
          <p:cNvSpPr txBox="1"/>
          <p:nvPr/>
        </p:nvSpPr>
        <p:spPr>
          <a:xfrm>
            <a:off x="4202925" y="389613"/>
            <a:ext cx="3610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Target Audience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DCE060-8D4E-4C64-8885-471AB369541F}"/>
              </a:ext>
            </a:extLst>
          </p:cNvPr>
          <p:cNvSpPr/>
          <p:nvPr/>
        </p:nvSpPr>
        <p:spPr>
          <a:xfrm>
            <a:off x="5629523" y="4253948"/>
            <a:ext cx="1073427" cy="707886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8C2C8-630E-4242-ACCF-6CB801844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3" y="0"/>
            <a:ext cx="11357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9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9CE98-50B2-444D-A168-B157D3F93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01" y="0"/>
            <a:ext cx="264768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7E528E-91B7-419F-8F98-B42567B89BD5}"/>
              </a:ext>
            </a:extLst>
          </p:cNvPr>
          <p:cNvSpPr txBox="1"/>
          <p:nvPr/>
        </p:nvSpPr>
        <p:spPr>
          <a:xfrm>
            <a:off x="461176" y="2679590"/>
            <a:ext cx="4076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Product Details</a:t>
            </a:r>
          </a:p>
        </p:txBody>
      </p:sp>
    </p:spTree>
    <p:extLst>
      <p:ext uri="{BB962C8B-B14F-4D97-AF65-F5344CB8AC3E}">
        <p14:creationId xmlns:p14="http://schemas.microsoft.com/office/powerpoint/2010/main" val="25402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469D7-D7BA-4574-B599-3BB7E77FF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51" y="0"/>
            <a:ext cx="1794407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39F9DA-3367-4889-B590-DD2D8E7C128B}"/>
              </a:ext>
            </a:extLst>
          </p:cNvPr>
          <p:cNvSpPr txBox="1"/>
          <p:nvPr/>
        </p:nvSpPr>
        <p:spPr>
          <a:xfrm>
            <a:off x="1216550" y="2838616"/>
            <a:ext cx="3132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Feature List</a:t>
            </a:r>
          </a:p>
        </p:txBody>
      </p:sp>
    </p:spTree>
    <p:extLst>
      <p:ext uri="{BB962C8B-B14F-4D97-AF65-F5344CB8AC3E}">
        <p14:creationId xmlns:p14="http://schemas.microsoft.com/office/powerpoint/2010/main" val="338968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47488-A455-4852-8A62-EE0B36EC8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38" y="532108"/>
            <a:ext cx="7372173" cy="5483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FB46F-C922-4131-8EE1-96F0F446219C}"/>
              </a:ext>
            </a:extLst>
          </p:cNvPr>
          <p:cNvSpPr txBox="1"/>
          <p:nvPr/>
        </p:nvSpPr>
        <p:spPr>
          <a:xfrm>
            <a:off x="294198" y="2727298"/>
            <a:ext cx="3750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Empathy Map</a:t>
            </a:r>
          </a:p>
        </p:txBody>
      </p:sp>
    </p:spTree>
    <p:extLst>
      <p:ext uri="{BB962C8B-B14F-4D97-AF65-F5344CB8AC3E}">
        <p14:creationId xmlns:p14="http://schemas.microsoft.com/office/powerpoint/2010/main" val="124274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58E74-1595-4613-A257-8F54ECC8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64" y="0"/>
            <a:ext cx="6272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84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22</Words>
  <Application>Microsoft Office PowerPoint</Application>
  <PresentationFormat>Widescreen</PresentationFormat>
  <Paragraphs>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Zeinab Tawfik</dc:creator>
  <cp:lastModifiedBy>Zeinab Tawfik</cp:lastModifiedBy>
  <cp:revision>13</cp:revision>
  <dcterms:created xsi:type="dcterms:W3CDTF">2024-09-10T10:40:34Z</dcterms:created>
  <dcterms:modified xsi:type="dcterms:W3CDTF">2024-09-21T08:22:05Z</dcterms:modified>
</cp:coreProperties>
</file>